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9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2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835696-EB61-4687-A029-BB2AF1D62339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E49026-C1BC-49B9-AA21-A3244E6B27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2608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3873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3961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47182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3575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73624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07493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45812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3772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0417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3043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8473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3719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64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4079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713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5529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59FA5-254A-4470-B22E-8DDCE4320E57}" type="datetimeFigureOut">
              <a:rPr lang="en-IN" smtClean="0"/>
              <a:t>11/05/2022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BEE5443-5362-4334-B345-33AD54512E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69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  <p:sldLayoutId id="2147483822" r:id="rId13"/>
    <p:sldLayoutId id="2147483823" r:id="rId14"/>
    <p:sldLayoutId id="2147483824" r:id="rId15"/>
    <p:sldLayoutId id="214748382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E26B3-F5A5-B41D-6941-7DF9491C45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4617" y="3137959"/>
            <a:ext cx="7766936" cy="1646302"/>
          </a:xfrm>
        </p:spPr>
        <p:txBody>
          <a:bodyPr/>
          <a:lstStyle/>
          <a:p>
            <a:r>
              <a:rPr lang="en-IN" dirty="0"/>
              <a:t>Goa Tourism Website</a:t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5611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1B0868-43E1-356D-4E5C-E1B4CB76A2B2}"/>
              </a:ext>
            </a:extLst>
          </p:cNvPr>
          <p:cNvSpPr txBox="1"/>
          <p:nvPr/>
        </p:nvSpPr>
        <p:spPr>
          <a:xfrm>
            <a:off x="457200" y="742950"/>
            <a:ext cx="72485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2"/>
                </a:solidFill>
              </a:rPr>
              <a:t>Login Page</a:t>
            </a:r>
          </a:p>
          <a:p>
            <a:endParaRPr lang="en-IN" sz="2000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00B71F-EFA4-EEC6-7A41-D96E37D270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36" t="9708" r="28" b="7003"/>
          <a:stretch/>
        </p:blipFill>
        <p:spPr>
          <a:xfrm>
            <a:off x="457200" y="1828799"/>
            <a:ext cx="8982075" cy="419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145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38F2C4-7100-530B-B79B-B0706F8700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8" t="9983" b="4368"/>
          <a:stretch/>
        </p:blipFill>
        <p:spPr>
          <a:xfrm>
            <a:off x="409575" y="1716643"/>
            <a:ext cx="8849783" cy="42957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944076-E851-A875-DE37-B380D618B5B2}"/>
              </a:ext>
            </a:extLst>
          </p:cNvPr>
          <p:cNvSpPr txBox="1"/>
          <p:nvPr/>
        </p:nvSpPr>
        <p:spPr>
          <a:xfrm>
            <a:off x="409575" y="645527"/>
            <a:ext cx="5524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2"/>
                </a:solidFill>
              </a:rPr>
              <a:t>Video Package of Goa</a:t>
            </a:r>
          </a:p>
        </p:txBody>
      </p:sp>
    </p:spTree>
    <p:extLst>
      <p:ext uri="{BB962C8B-B14F-4D97-AF65-F5344CB8AC3E}">
        <p14:creationId xmlns:p14="http://schemas.microsoft.com/office/powerpoint/2010/main" val="1582756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942A64-CF3F-22EE-CA2F-900C01E600B9}"/>
              </a:ext>
            </a:extLst>
          </p:cNvPr>
          <p:cNvSpPr txBox="1"/>
          <p:nvPr/>
        </p:nvSpPr>
        <p:spPr>
          <a:xfrm>
            <a:off x="495300" y="723900"/>
            <a:ext cx="721995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2"/>
                </a:solidFill>
              </a:rPr>
              <a:t>Footer</a:t>
            </a:r>
            <a:endParaRPr lang="en-IN" dirty="0">
              <a:solidFill>
                <a:schemeClr val="accent2"/>
              </a:solidFill>
            </a:endParaRP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4AA557-0FC4-2ECE-0AA8-6DA5E3E266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584" r="1797" b="5694"/>
          <a:stretch/>
        </p:blipFill>
        <p:spPr>
          <a:xfrm>
            <a:off x="495300" y="1724024"/>
            <a:ext cx="10620375" cy="340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564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585143-ED94-590D-7790-6805ED903C7B}"/>
              </a:ext>
            </a:extLst>
          </p:cNvPr>
          <p:cNvSpPr txBox="1"/>
          <p:nvPr/>
        </p:nvSpPr>
        <p:spPr>
          <a:xfrm>
            <a:off x="1428750" y="1857375"/>
            <a:ext cx="67722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2"/>
                </a:solidFill>
              </a:rPr>
              <a:t>Languages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accent2"/>
                </a:solidFill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accent2"/>
                </a:solidFill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accent2"/>
                </a:solidFill>
              </a:rPr>
              <a:t>Advanced JavaScript</a:t>
            </a:r>
          </a:p>
          <a:p>
            <a:br>
              <a:rPr lang="en-IN" sz="2000" dirty="0">
                <a:solidFill>
                  <a:schemeClr val="accent2"/>
                </a:solidFill>
              </a:rPr>
            </a:br>
            <a:endParaRPr lang="en-IN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116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365166-4535-EAB0-2C2C-3B1304CF9E46}"/>
              </a:ext>
            </a:extLst>
          </p:cNvPr>
          <p:cNvSpPr txBox="1"/>
          <p:nvPr/>
        </p:nvSpPr>
        <p:spPr>
          <a:xfrm>
            <a:off x="1495425" y="1895475"/>
            <a:ext cx="74199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2"/>
                </a:solidFill>
              </a:rPr>
              <a:t>Future Aspiration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accent2"/>
                </a:solidFill>
              </a:rPr>
              <a:t>Add more destination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accent2"/>
                </a:solidFill>
              </a:rPr>
              <a:t>Provide a services where users can see nearby hotels</a:t>
            </a:r>
          </a:p>
          <a:p>
            <a:r>
              <a:rPr lang="en-IN" sz="2000" dirty="0">
                <a:solidFill>
                  <a:schemeClr val="accent2"/>
                </a:solidFill>
              </a:rPr>
              <a:t>    and select them based on their 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accent2"/>
                </a:solidFill>
              </a:rPr>
              <a:t>Add Flight and train information  from current location to chosen destination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accent2"/>
                </a:solidFill>
              </a:rPr>
              <a:t>Website also calculate cost per trip per person for group of people.</a:t>
            </a:r>
          </a:p>
          <a:p>
            <a:endParaRPr lang="en-IN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578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44968F-B87B-CED8-E959-2E4A7BCDB79E}"/>
              </a:ext>
            </a:extLst>
          </p:cNvPr>
          <p:cNvSpPr txBox="1"/>
          <p:nvPr/>
        </p:nvSpPr>
        <p:spPr>
          <a:xfrm>
            <a:off x="2143125" y="2419350"/>
            <a:ext cx="59626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i="1" dirty="0">
                <a:solidFill>
                  <a:schemeClr val="accent2"/>
                </a:solidFill>
                <a:latin typeface="Algerian" panose="04020705040A02060702" pitchFamily="82" charset="0"/>
              </a:rPr>
              <a:t>BY -</a:t>
            </a:r>
          </a:p>
          <a:p>
            <a:r>
              <a:rPr lang="en-IN" sz="2800" i="1" dirty="0" err="1">
                <a:solidFill>
                  <a:schemeClr val="accent2"/>
                </a:solidFill>
                <a:latin typeface="Algerian" panose="04020705040A02060702" pitchFamily="82" charset="0"/>
              </a:rPr>
              <a:t>Asad</a:t>
            </a:r>
            <a:r>
              <a:rPr lang="en-IN" sz="2800" i="1" dirty="0">
                <a:solidFill>
                  <a:schemeClr val="accent2"/>
                </a:solidFill>
                <a:latin typeface="Algerian" panose="04020705040A02060702" pitchFamily="82" charset="0"/>
              </a:rPr>
              <a:t> </a:t>
            </a:r>
            <a:r>
              <a:rPr lang="en-IN" sz="2800" i="1" dirty="0" err="1">
                <a:solidFill>
                  <a:schemeClr val="accent2"/>
                </a:solidFill>
                <a:latin typeface="Algerian" panose="04020705040A02060702" pitchFamily="82" charset="0"/>
              </a:rPr>
              <a:t>Shoyeb</a:t>
            </a:r>
            <a:r>
              <a:rPr lang="en-IN" sz="2800" i="1" dirty="0">
                <a:solidFill>
                  <a:schemeClr val="accent2"/>
                </a:solidFill>
                <a:latin typeface="Algerian" panose="04020705040A02060702" pitchFamily="82" charset="0"/>
              </a:rPr>
              <a:t> Khan – 20CS3012</a:t>
            </a:r>
          </a:p>
          <a:p>
            <a:r>
              <a:rPr lang="en-IN" sz="2800" i="1" dirty="0">
                <a:solidFill>
                  <a:schemeClr val="accent2"/>
                </a:solidFill>
                <a:latin typeface="Algerian" panose="04020705040A02060702" pitchFamily="82" charset="0"/>
              </a:rPr>
              <a:t>Sahil Agrawal – 20CS3054</a:t>
            </a:r>
          </a:p>
        </p:txBody>
      </p:sp>
    </p:spTree>
    <p:extLst>
      <p:ext uri="{BB962C8B-B14F-4D97-AF65-F5344CB8AC3E}">
        <p14:creationId xmlns:p14="http://schemas.microsoft.com/office/powerpoint/2010/main" val="391435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99FB8-C0C2-C029-9239-BC9FDAA44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Front Page</a:t>
            </a:r>
          </a:p>
        </p:txBody>
      </p:sp>
      <p:pic>
        <p:nvPicPr>
          <p:cNvPr id="4" name="image1.png">
            <a:extLst>
              <a:ext uri="{FF2B5EF4-FFF2-40B4-BE49-F238E27FC236}">
                <a16:creationId xmlns:a16="http://schemas.microsoft.com/office/drawing/2014/main" id="{EBDA0E11-8933-243A-96DE-D97DE1AA09B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 t="13295" r="1121" b="4943"/>
          <a:stretch>
            <a:fillRect/>
          </a:stretch>
        </p:blipFill>
        <p:spPr>
          <a:xfrm>
            <a:off x="801518" y="2160588"/>
            <a:ext cx="8349002" cy="3881437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279550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4A3CC2-6689-99B9-BF61-3811D92ABD29}"/>
              </a:ext>
            </a:extLst>
          </p:cNvPr>
          <p:cNvSpPr txBox="1"/>
          <p:nvPr/>
        </p:nvSpPr>
        <p:spPr>
          <a:xfrm>
            <a:off x="2000250" y="1495425"/>
            <a:ext cx="6191250" cy="3538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2400"/>
              </a:spcBef>
            </a:pPr>
            <a:r>
              <a:rPr lang="en-IN" sz="3200" b="1" kern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Oswald" panose="00000500000000000000" pitchFamily="2" charset="0"/>
                <a:ea typeface="Oswald" panose="00000500000000000000" pitchFamily="2" charset="0"/>
                <a:cs typeface="Oswald" panose="00000500000000000000" pitchFamily="2" charset="0"/>
              </a:rPr>
              <a:t>Motivation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IN" sz="2400" dirty="0">
                <a:solidFill>
                  <a:schemeClr val="accent2"/>
                </a:solidFill>
                <a:effectLst/>
                <a:latin typeface="Droid Serif"/>
                <a:ea typeface="Droid Serif"/>
                <a:cs typeface="Droid Serif"/>
              </a:rPr>
              <a:t>We have build this website to provide information regarding the famous  places in Goa and displayed relevant information about </a:t>
            </a:r>
            <a:r>
              <a:rPr lang="en-IN" sz="2400" dirty="0" err="1">
                <a:solidFill>
                  <a:schemeClr val="accent2"/>
                </a:solidFill>
                <a:effectLst/>
                <a:latin typeface="Droid Serif"/>
                <a:ea typeface="Droid Serif"/>
                <a:cs typeface="Droid Serif"/>
              </a:rPr>
              <a:t>it.We</a:t>
            </a:r>
            <a:r>
              <a:rPr lang="en-IN" sz="2400" dirty="0">
                <a:solidFill>
                  <a:schemeClr val="accent2"/>
                </a:solidFill>
                <a:effectLst/>
                <a:latin typeface="Droid Serif"/>
                <a:ea typeface="Droid Serif"/>
                <a:cs typeface="Droid Serif"/>
              </a:rPr>
              <a:t> have try to solve the difficulty which a person face while travelling in a new destination. 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2606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3DB55B-9538-B2CF-531C-E09D2EC08CC4}"/>
              </a:ext>
            </a:extLst>
          </p:cNvPr>
          <p:cNvSpPr txBox="1"/>
          <p:nvPr/>
        </p:nvSpPr>
        <p:spPr>
          <a:xfrm>
            <a:off x="1209674" y="114300"/>
            <a:ext cx="7439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ED5344-44EF-B534-7E12-238AD6778B77}"/>
              </a:ext>
            </a:extLst>
          </p:cNvPr>
          <p:cNvSpPr txBox="1"/>
          <p:nvPr/>
        </p:nvSpPr>
        <p:spPr>
          <a:xfrm>
            <a:off x="1685926" y="2902618"/>
            <a:ext cx="6962773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accent2"/>
                </a:solidFill>
              </a:rPr>
              <a:t>Services Provide by Our Website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511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305B58-9A4E-8D0C-0FA8-3BB06D773D77}"/>
              </a:ext>
            </a:extLst>
          </p:cNvPr>
          <p:cNvSpPr txBox="1"/>
          <p:nvPr/>
        </p:nvSpPr>
        <p:spPr>
          <a:xfrm>
            <a:off x="959319" y="691935"/>
            <a:ext cx="7873465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accent2"/>
                </a:solidFill>
              </a:rPr>
              <a:t>User can plan a trip </a:t>
            </a:r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7FA0C6-E28A-853D-05F7-B8CA49191A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72" t="9679" r="1096" b="6119"/>
          <a:stretch/>
        </p:blipFill>
        <p:spPr>
          <a:xfrm>
            <a:off x="959319" y="1328286"/>
            <a:ext cx="8425314" cy="44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182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2ABC0C-2E91-A22A-B8F0-BDD1B63DAF59}"/>
              </a:ext>
            </a:extLst>
          </p:cNvPr>
          <p:cNvSpPr txBox="1"/>
          <p:nvPr/>
        </p:nvSpPr>
        <p:spPr>
          <a:xfrm>
            <a:off x="583532" y="653014"/>
            <a:ext cx="63430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accent2"/>
                </a:solidFill>
              </a:rPr>
              <a:t>Provide relevant information about Goa</a:t>
            </a:r>
          </a:p>
          <a:p>
            <a:endParaRPr lang="en-IN" sz="2400" dirty="0">
              <a:solidFill>
                <a:schemeClr val="accent2"/>
              </a:solidFill>
            </a:endParaRPr>
          </a:p>
          <a:p>
            <a:endParaRPr lang="en-IN" sz="2400" dirty="0">
              <a:solidFill>
                <a:schemeClr val="accent2"/>
              </a:solidFill>
            </a:endParaRPr>
          </a:p>
          <a:p>
            <a:endParaRPr lang="en-IN" sz="2400" dirty="0">
              <a:solidFill>
                <a:schemeClr val="accent2"/>
              </a:solidFill>
            </a:endParaRPr>
          </a:p>
          <a:p>
            <a:endParaRPr lang="en-IN" sz="2400" dirty="0">
              <a:solidFill>
                <a:schemeClr val="accent2"/>
              </a:solidFill>
            </a:endParaRPr>
          </a:p>
          <a:p>
            <a:endParaRPr lang="en-IN" sz="2400" dirty="0">
              <a:solidFill>
                <a:schemeClr val="accent2"/>
              </a:solidFill>
            </a:endParaRPr>
          </a:p>
          <a:p>
            <a:endParaRPr lang="en-IN" sz="2400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3C2E90-83A9-60D2-2139-B5FED357D8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5" t="22456" r="2185" b="5262"/>
          <a:stretch/>
        </p:blipFill>
        <p:spPr>
          <a:xfrm>
            <a:off x="125128" y="1540043"/>
            <a:ext cx="9211321" cy="386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918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188AFC-5619-681C-9F7E-FB8107766B44}"/>
              </a:ext>
            </a:extLst>
          </p:cNvPr>
          <p:cNvSpPr txBox="1"/>
          <p:nvPr/>
        </p:nvSpPr>
        <p:spPr>
          <a:xfrm>
            <a:off x="1164657" y="877639"/>
            <a:ext cx="77964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accent2"/>
                </a:solidFill>
              </a:rPr>
              <a:t>Search for packages in Goa</a:t>
            </a:r>
          </a:p>
          <a:p>
            <a:endParaRPr lang="en-IN" sz="2400" dirty="0">
              <a:solidFill>
                <a:schemeClr val="accent2"/>
              </a:solidFill>
            </a:endParaRPr>
          </a:p>
          <a:p>
            <a:endParaRPr lang="en-IN" sz="2400" dirty="0">
              <a:solidFill>
                <a:schemeClr val="accent2"/>
              </a:solidFill>
            </a:endParaRPr>
          </a:p>
          <a:p>
            <a:endParaRPr lang="en-IN" sz="2400" dirty="0">
              <a:solidFill>
                <a:schemeClr val="accent2"/>
              </a:solidFill>
            </a:endParaRPr>
          </a:p>
          <a:p>
            <a:endParaRPr lang="en-IN" sz="2400" dirty="0">
              <a:solidFill>
                <a:schemeClr val="accent2"/>
              </a:solidFill>
            </a:endParaRPr>
          </a:p>
          <a:p>
            <a:endParaRPr lang="en-IN" sz="2400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01C0B3-D42B-3BB5-39AD-36187EC8C9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07" t="21474" r="9446" b="22245"/>
          <a:stretch/>
        </p:blipFill>
        <p:spPr>
          <a:xfrm>
            <a:off x="1164657" y="1540043"/>
            <a:ext cx="8521022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22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84F2B3-8498-693D-1B82-F7527C2963B6}"/>
              </a:ext>
            </a:extLst>
          </p:cNvPr>
          <p:cNvSpPr txBox="1"/>
          <p:nvPr/>
        </p:nvSpPr>
        <p:spPr>
          <a:xfrm>
            <a:off x="487680" y="628413"/>
            <a:ext cx="57039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u="none" strike="noStrike" dirty="0">
                <a:solidFill>
                  <a:schemeClr val="accent2"/>
                </a:solidFill>
                <a:effectLst/>
                <a:latin typeface="Droid Serif"/>
                <a:ea typeface="Droid Serif"/>
                <a:cs typeface="Droid Serif"/>
              </a:rPr>
              <a:t>Given a gallery section which consist of famous places and activities of Goa as well as famous resorts.</a:t>
            </a:r>
          </a:p>
          <a:p>
            <a:endParaRPr lang="en-IN" sz="2000" dirty="0">
              <a:solidFill>
                <a:schemeClr val="accent2"/>
              </a:solidFill>
              <a:latin typeface="Droid Serif"/>
              <a:ea typeface="Droid Serif"/>
              <a:cs typeface="Droid Serif"/>
            </a:endParaRPr>
          </a:p>
          <a:p>
            <a:endParaRPr lang="en-IN" sz="2000" u="none" strike="noStrike" dirty="0">
              <a:solidFill>
                <a:schemeClr val="accent2"/>
              </a:solidFill>
              <a:effectLst/>
              <a:latin typeface="Droid Serif"/>
              <a:ea typeface="Droid Serif"/>
              <a:cs typeface="Droid Serif"/>
            </a:endParaRPr>
          </a:p>
          <a:p>
            <a:endParaRPr lang="en-IN" sz="2000" dirty="0">
              <a:solidFill>
                <a:schemeClr val="accent2"/>
              </a:solidFill>
              <a:latin typeface="Droid Serif"/>
              <a:ea typeface="Droid Serif"/>
              <a:cs typeface="Droid Serif"/>
            </a:endParaRPr>
          </a:p>
          <a:p>
            <a:endParaRPr lang="en-IN" sz="2000" u="none" strike="noStrike" dirty="0">
              <a:solidFill>
                <a:schemeClr val="accent2"/>
              </a:solidFill>
              <a:effectLst/>
              <a:latin typeface="Droid Serif"/>
              <a:ea typeface="Droid Serif"/>
              <a:cs typeface="Droid Serif"/>
            </a:endParaRPr>
          </a:p>
          <a:p>
            <a:endParaRPr lang="en-IN" sz="2000" dirty="0">
              <a:solidFill>
                <a:schemeClr val="accent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315E2E-6F7E-9312-6587-3D7205CEFA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" t="10246" r="4157" b="5263"/>
          <a:stretch/>
        </p:blipFill>
        <p:spPr>
          <a:xfrm>
            <a:off x="487680" y="1751798"/>
            <a:ext cx="10356783" cy="496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565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8E0440-FFCA-5100-848A-0EEE43C5021E}"/>
              </a:ext>
            </a:extLst>
          </p:cNvPr>
          <p:cNvSpPr txBox="1"/>
          <p:nvPr/>
        </p:nvSpPr>
        <p:spPr>
          <a:xfrm>
            <a:off x="638175" y="609599"/>
            <a:ext cx="4870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2"/>
                </a:solidFill>
              </a:rPr>
              <a:t>Registration Page</a:t>
            </a:r>
          </a:p>
          <a:p>
            <a:endParaRPr lang="en-IN" sz="2000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FDF9FE-9D4F-2EAA-5975-0896EA27C0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863" t="9365" b="6072"/>
          <a:stretch/>
        </p:blipFill>
        <p:spPr>
          <a:xfrm>
            <a:off x="638175" y="1619251"/>
            <a:ext cx="8906877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00945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</TotalTime>
  <Words>159</Words>
  <Application>Microsoft Office PowerPoint</Application>
  <PresentationFormat>Widescreen</PresentationFormat>
  <Paragraphs>56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Algerian</vt:lpstr>
      <vt:lpstr>Arial</vt:lpstr>
      <vt:lpstr>Calibri</vt:lpstr>
      <vt:lpstr>Droid Serif</vt:lpstr>
      <vt:lpstr>Oswald</vt:lpstr>
      <vt:lpstr>Trebuchet MS</vt:lpstr>
      <vt:lpstr>Wingdings 3</vt:lpstr>
      <vt:lpstr>Facet</vt:lpstr>
      <vt:lpstr>Goa Tourism Website </vt:lpstr>
      <vt:lpstr>Front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Goa Tourism Website </dc:title>
  <dc:creator>Sahil Agrawal</dc:creator>
  <cp:lastModifiedBy> </cp:lastModifiedBy>
  <cp:revision>1</cp:revision>
  <dcterms:created xsi:type="dcterms:W3CDTF">2022-05-11T16:53:13Z</dcterms:created>
  <dcterms:modified xsi:type="dcterms:W3CDTF">2022-05-11T17:44:06Z</dcterms:modified>
</cp:coreProperties>
</file>

<file path=docProps/thumbnail.jpeg>
</file>